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5" r:id="rId3"/>
    <p:sldId id="257" r:id="rId4"/>
    <p:sldId id="263" r:id="rId5"/>
    <p:sldId id="266" r:id="rId6"/>
    <p:sldId id="262" r:id="rId7"/>
    <p:sldId id="264" r:id="rId8"/>
    <p:sldId id="267" r:id="rId9"/>
    <p:sldId id="268" r:id="rId10"/>
    <p:sldId id="272" r:id="rId11"/>
    <p:sldId id="269" r:id="rId12"/>
    <p:sldId id="270" r:id="rId13"/>
    <p:sldId id="271" r:id="rId14"/>
  </p:sldIdLst>
  <p:sldSz cx="12192000" cy="6858000"/>
  <p:notesSz cx="6858000" cy="9144000"/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74"/>
  </p:normalViewPr>
  <p:slideViewPr>
    <p:cSldViewPr snapToGrid="0" snapToObjects="1">
      <p:cViewPr varScale="1">
        <p:scale>
          <a:sx n="124" d="100"/>
          <a:sy n="124" d="100"/>
        </p:scale>
        <p:origin x="64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2A10B-9D21-AE48-807B-B0E86D1FE3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cs-CZ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680929-415C-5344-93CF-D749D33D0D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cs-C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70A321-16F4-4D4C-867D-39E261A3DF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A44A3F-5258-5747-9AFB-A0F9E82B6F27}" type="datetimeFigureOut">
              <a:rPr lang="cs-CZ" smtClean="0"/>
              <a:t>10.12.18</a:t>
            </a:fld>
            <a:endParaRPr lang="cs-C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0042BF-DA4D-A044-AA51-51F353979A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66D6D7-135F-4248-B265-53B6CDFE6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7C3DD-D75D-3243-9826-D08E76CB11C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3870465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E5AE5-923C-E14A-9048-20DB8C4AA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cs-CZ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E34F8C-4915-0444-992F-DF71AB01AC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DADD13-0C45-AC42-8B6E-ACA9BEC1AB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A44A3F-5258-5747-9AFB-A0F9E82B6F27}" type="datetimeFigureOut">
              <a:rPr lang="cs-CZ" smtClean="0"/>
              <a:t>10.12.18</a:t>
            </a:fld>
            <a:endParaRPr lang="cs-C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B4461C-3544-8847-BE2F-20DAC6DFB6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C09A7E-4414-F64F-A10F-E24F8D87C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7C3DD-D75D-3243-9826-D08E76CB11C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6385652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C1CC586-DED9-294C-ADAF-AA9D4B26EE1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cs-CZ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ACA277-2BCC-D14D-ABE6-2DAA699BEC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108E46-39C3-974E-90F4-1E1D837BBC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A44A3F-5258-5747-9AFB-A0F9E82B6F27}" type="datetimeFigureOut">
              <a:rPr lang="cs-CZ" smtClean="0"/>
              <a:t>10.12.18</a:t>
            </a:fld>
            <a:endParaRPr lang="cs-C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9D7A61-BE24-C44D-8AAC-6A8D1F8241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F6B376-CCD1-734C-87EA-58740C050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7C3DD-D75D-3243-9826-D08E76CB11C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9764274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3B52EF-82E0-DB4E-BD99-4774463CF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cs-C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4A16CE-0C5A-9A4E-8A2E-2ADF25E9A0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AF712A-7485-C34E-AE43-264209738F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A44A3F-5258-5747-9AFB-A0F9E82B6F27}" type="datetimeFigureOut">
              <a:rPr lang="cs-CZ" smtClean="0"/>
              <a:t>10.12.18</a:t>
            </a:fld>
            <a:endParaRPr lang="cs-C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E6572D-FC4E-C840-BCFA-E1E0C78C42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E52939-5AFA-4A41-AB48-B3A28F1303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7C3DD-D75D-3243-9826-D08E76CB11C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2621629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10C04-D2A1-5C43-B648-230BB25D4B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cs-C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AF6242-B0D1-414A-B493-92BB26B2E8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4A3296-45A8-714B-BFDE-E0F0D986AD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A44A3F-5258-5747-9AFB-A0F9E82B6F27}" type="datetimeFigureOut">
              <a:rPr lang="cs-CZ" smtClean="0"/>
              <a:t>10.12.18</a:t>
            </a:fld>
            <a:endParaRPr lang="cs-C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9573A1-E585-754F-AABA-E15672BF7A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DD3371-4D3C-A749-BC98-7DB4F5789C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7C3DD-D75D-3243-9826-D08E76CB11C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3265778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AF02CC-660A-5449-82DE-B2919F57A9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cs-C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5FF787-9AC5-F54E-82EA-EF4850DA02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DA2F12-1316-2448-9D43-FB8EBB8FCD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F2619E-3021-4B45-9815-9A2F96A07C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A44A3F-5258-5747-9AFB-A0F9E82B6F27}" type="datetimeFigureOut">
              <a:rPr lang="cs-CZ" smtClean="0"/>
              <a:t>10.12.18</a:t>
            </a:fld>
            <a:endParaRPr lang="cs-CZ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8753E7-C3F2-BF49-9026-FD26B7D2E2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5EAD76-E7E7-9043-958E-C8521F3D1C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7C3DD-D75D-3243-9826-D08E76CB11C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7115640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07077D-5E81-9240-8546-339B948473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cs-C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2192E2-35B4-0146-A3AE-9C4CE72EC6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6AC596-E4D1-304A-B908-FF2F0C6F78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EC2A1AD-4620-4F4B-96A8-016530BA1A1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8AC4EF2-2B36-9C4D-8D1B-37800893729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361E33C-7C45-7447-A069-D480367241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A44A3F-5258-5747-9AFB-A0F9E82B6F27}" type="datetimeFigureOut">
              <a:rPr lang="cs-CZ" smtClean="0"/>
              <a:t>10.12.18</a:t>
            </a:fld>
            <a:endParaRPr lang="cs-CZ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FD92B2-A7F9-A84A-85AF-262C734E09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41BE5DC-8645-5C43-B2E4-BC51DF015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7C3DD-D75D-3243-9826-D08E76CB11C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0824931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359270-B8FD-BD4A-9DD0-F7B1DA879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cs-CZ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3C0431-3EE4-1D43-86CA-4B058F7D6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A44A3F-5258-5747-9AFB-A0F9E82B6F27}" type="datetimeFigureOut">
              <a:rPr lang="cs-CZ" smtClean="0"/>
              <a:t>10.12.18</a:t>
            </a:fld>
            <a:endParaRPr lang="cs-CZ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1A5173-FB9D-C64C-89C7-A3AFFF7943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529963-A0B6-F24C-B788-7601E61345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7C3DD-D75D-3243-9826-D08E76CB11C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5563996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297BAA4-F645-DB43-82D2-29AD584C21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A44A3F-5258-5747-9AFB-A0F9E82B6F27}" type="datetimeFigureOut">
              <a:rPr lang="cs-CZ" smtClean="0"/>
              <a:t>10.12.18</a:t>
            </a:fld>
            <a:endParaRPr lang="cs-CZ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3C92743-56E9-3848-AB4E-D3FB883DA8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017F92-B340-FB40-93C2-3544CBC51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7C3DD-D75D-3243-9826-D08E76CB11C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0521300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B252B-A580-F24C-BEA6-E5892C67B2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cs-C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01D28B-DEAA-0C43-9E02-F0C7947092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3D6B5F-2F2E-B547-A4DA-126309E8D5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6FFF52-257C-AE45-B999-C882BE7728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A44A3F-5258-5747-9AFB-A0F9E82B6F27}" type="datetimeFigureOut">
              <a:rPr lang="cs-CZ" smtClean="0"/>
              <a:t>10.12.18</a:t>
            </a:fld>
            <a:endParaRPr lang="cs-CZ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8F7870-4E08-F643-A6E6-37E7EA0FFB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381243-C114-B745-A367-98B2B32FC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7C3DD-D75D-3243-9826-D08E76CB11C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4138104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462F65-45C9-1444-A122-2373F5B95D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cs-CZ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00169F8-A55F-CD46-88E2-91A1DEA6989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cs-CZ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9DA3F2-95B5-1544-92B1-3C63B6B0DE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DA0302-D37A-044F-ABBE-7E84064C79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A44A3F-5258-5747-9AFB-A0F9E82B6F27}" type="datetimeFigureOut">
              <a:rPr lang="cs-CZ" smtClean="0"/>
              <a:t>10.12.18</a:t>
            </a:fld>
            <a:endParaRPr lang="cs-CZ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6A4608-AB4F-4E4E-8D35-EE2AA06536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BD3460-ED36-2644-9401-48175D998C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7C3DD-D75D-3243-9826-D08E76CB11C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397330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FA3083B-4377-E34F-85A2-77D114674D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cs-C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F84ADE-972D-7948-AD12-F9F2B17DC4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8F52DA-14E7-5C46-8A4A-9CCA2FB693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A44A3F-5258-5747-9AFB-A0F9E82B6F27}" type="datetimeFigureOut">
              <a:rPr lang="cs-CZ" smtClean="0"/>
              <a:t>10.12.18</a:t>
            </a:fld>
            <a:endParaRPr lang="cs-C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CE8088-EA95-F649-AD8C-E1941CA9F2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cs-C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2CC84B-CD92-0B4B-9697-FC8C0BEF27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17C3DD-D75D-3243-9826-D08E76CB11C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7745802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DAAF9A-BDA8-D74A-8CEF-51BF41E2236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cs-CZ" dirty="0" err="1"/>
              <a:t>Spark</a:t>
            </a:r>
            <a:r>
              <a:rPr lang="cs-CZ" dirty="0"/>
              <a:t> </a:t>
            </a:r>
            <a:r>
              <a:rPr lang="cs-CZ" dirty="0" err="1"/>
              <a:t>Architecture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42617336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7C5DDE-4C65-0E46-BC9E-109EC8C208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cs-CZ" dirty="0" err="1"/>
              <a:t>Jobs</a:t>
            </a:r>
            <a:r>
              <a:rPr lang="cs-CZ" dirty="0"/>
              <a:t>, </a:t>
            </a:r>
            <a:r>
              <a:rPr lang="cs-CZ" dirty="0" err="1"/>
              <a:t>Stages</a:t>
            </a:r>
            <a:r>
              <a:rPr lang="cs-CZ" dirty="0"/>
              <a:t>, </a:t>
            </a:r>
            <a:r>
              <a:rPr lang="cs-CZ" dirty="0" err="1"/>
              <a:t>Tasks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0064818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1BB24F6-2D93-6245-875E-563912458D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1424689"/>
            <a:ext cx="3352800" cy="353906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46FE0A6-FB2D-D94C-8827-C94A7E5B95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5925" y="1424689"/>
            <a:ext cx="3352800" cy="3539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0697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E0E5C64-C030-604C-96C9-D5F6C396E9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9466" y="904126"/>
            <a:ext cx="9553068" cy="5049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5018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5E4C3D1B-A0B7-2B49-AB84-AC9D299B74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4178"/>
            <a:ext cx="6801108" cy="247482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BAD5F5C-71A4-4147-BAF7-4EC6DD291C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1376" y="1099751"/>
            <a:ext cx="4979606" cy="4411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5966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7C5DDE-4C65-0E46-BC9E-109EC8C208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cs-CZ" dirty="0" err="1"/>
              <a:t>Spark</a:t>
            </a:r>
            <a:r>
              <a:rPr lang="cs-CZ" dirty="0"/>
              <a:t> </a:t>
            </a:r>
            <a:r>
              <a:rPr lang="cs-CZ" dirty="0" err="1"/>
              <a:t>Execution</a:t>
            </a:r>
            <a:r>
              <a:rPr lang="cs-CZ" dirty="0"/>
              <a:t> </a:t>
            </a:r>
            <a:r>
              <a:rPr lang="cs-CZ" dirty="0" err="1"/>
              <a:t>Modes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8518778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07C450C-EA51-524D-A486-AD725EAC51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0443" y="1396314"/>
            <a:ext cx="8411114" cy="4065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5811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E3031AA-E7CE-1A4E-A8F4-764E12F355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0646" y="1383957"/>
            <a:ext cx="8610708" cy="4090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6963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7C5DDE-4C65-0E46-BC9E-109EC8C208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cs-CZ" dirty="0" err="1"/>
              <a:t>Spark</a:t>
            </a:r>
            <a:r>
              <a:rPr lang="cs-CZ" dirty="0"/>
              <a:t> </a:t>
            </a:r>
            <a:r>
              <a:rPr lang="cs-CZ" dirty="0" err="1"/>
              <a:t>Executors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5254284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839E908-E781-C44A-B5A7-360477C590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2541" y="0"/>
            <a:ext cx="85069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5364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41884F6-5045-BC4E-BDAE-31846DD162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4757" y="669325"/>
            <a:ext cx="4242486" cy="551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8804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7C5DDE-4C65-0E46-BC9E-109EC8C208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cs-CZ" dirty="0" err="1"/>
              <a:t>Spark</a:t>
            </a:r>
            <a:r>
              <a:rPr lang="cs-CZ" dirty="0"/>
              <a:t> </a:t>
            </a:r>
            <a:r>
              <a:rPr lang="cs-CZ" dirty="0" err="1"/>
              <a:t>Memory</a:t>
            </a:r>
            <a:r>
              <a:rPr lang="cs-CZ" dirty="0"/>
              <a:t> Management</a:t>
            </a:r>
          </a:p>
        </p:txBody>
      </p:sp>
    </p:spTree>
    <p:extLst>
      <p:ext uri="{BB962C8B-B14F-4D97-AF65-F5344CB8AC3E}">
        <p14:creationId xmlns:p14="http://schemas.microsoft.com/office/powerpoint/2010/main" val="645863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66C2244-F237-7246-A5E2-18F3B7DE90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119" y="1779373"/>
            <a:ext cx="9897762" cy="3299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5137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2462</TotalTime>
  <Words>15</Words>
  <Application>Microsoft Macintosh PowerPoint</Application>
  <PresentationFormat>Widescreen</PresentationFormat>
  <Paragraphs>5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Spark Architecture</vt:lpstr>
      <vt:lpstr>Spark Execution Modes</vt:lpstr>
      <vt:lpstr>PowerPoint Presentation</vt:lpstr>
      <vt:lpstr>PowerPoint Presentation</vt:lpstr>
      <vt:lpstr>Spark Executors</vt:lpstr>
      <vt:lpstr>PowerPoint Presentation</vt:lpstr>
      <vt:lpstr>PowerPoint Presentation</vt:lpstr>
      <vt:lpstr>Spark Memory Management</vt:lpstr>
      <vt:lpstr>PowerPoint Presentation</vt:lpstr>
      <vt:lpstr>Jobs, Stages, Tasks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Lasek, Ivo</dc:creator>
  <cp:lastModifiedBy>Lasek, Ivo</cp:lastModifiedBy>
  <cp:revision>10</cp:revision>
  <dcterms:created xsi:type="dcterms:W3CDTF">2018-11-27T20:28:02Z</dcterms:created>
  <dcterms:modified xsi:type="dcterms:W3CDTF">2018-12-12T09:10:57Z</dcterms:modified>
</cp:coreProperties>
</file>